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6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0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5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7EB1-F793-48F9-9FBA-B6B65D6FEB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4533-69B5-44E6-B3B0-C2BF837C96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almk.nemtilmeld.dk/10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866F070D-6C43-3E7B-FA45-3B87FD567F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7925" b="5503"/>
          <a:stretch>
            <a:fillRect/>
          </a:stretch>
        </p:blipFill>
        <p:spPr>
          <a:xfrm>
            <a:off x="0" y="1160793"/>
            <a:ext cx="6858001" cy="6576189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DEFBB01-DA77-2F2A-D17E-38CEDB3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0490">
            <a:off x="8863" y="1187045"/>
            <a:ext cx="8320398" cy="520024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28B631B-E505-7E24-F431-7D2EF616DF81}"/>
              </a:ext>
            </a:extLst>
          </p:cNvPr>
          <p:cNvSpPr/>
          <p:nvPr/>
        </p:nvSpPr>
        <p:spPr>
          <a:xfrm>
            <a:off x="1" y="-139700"/>
            <a:ext cx="6858000" cy="82945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a-DK" sz="9600" b="1" i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CEMAR 2</a:t>
            </a:r>
          </a:p>
          <a:p>
            <a:pPr algn="ctr">
              <a:spcAft>
                <a:spcPts val="1800"/>
              </a:spcAft>
            </a:pPr>
            <a:endParaRPr lang="da-DK" sz="4000" b="1" i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CCC"/>
              </a:solidFill>
              <a:effectLst/>
            </a:endParaRPr>
          </a:p>
          <a:p>
            <a:pPr algn="ctr">
              <a:spcAft>
                <a:spcPts val="1800"/>
              </a:spcAft>
            </a:pPr>
            <a:endParaRPr lang="da-DK" sz="4400" b="1" i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CCC"/>
              </a:solidFill>
              <a:effectLst/>
            </a:endParaRPr>
          </a:p>
          <a:p>
            <a:pPr algn="ctr"/>
            <a:endParaRPr lang="da-DK" sz="40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da-DK" sz="36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da-DK" sz="36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da-DK" sz="36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da-DK" sz="32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Classic Motocross + classic 50cc pre83 cup </a:t>
            </a:r>
          </a:p>
          <a:p>
            <a:pPr algn="ctr"/>
            <a:endParaRPr lang="da-DK" sz="2400" b="1" i="1" dirty="0">
              <a:ln w="222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da-DK" sz="2400" b="1" i="1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da-DK" sz="28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June 13, 2026 – DALL RACEWAY, DK</a:t>
            </a:r>
          </a:p>
          <a:p>
            <a:pPr algn="ctr"/>
            <a:endParaRPr lang="da-DK" sz="2800" b="1" i="1" dirty="0">
              <a:ln w="222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FA32BE39-984F-4575-4D02-DE7C9F859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4" y="1470516"/>
            <a:ext cx="1458596" cy="1720396"/>
          </a:xfrm>
          <a:prstGeom prst="rect">
            <a:avLst/>
          </a:prstGeom>
        </p:spPr>
      </p:pic>
      <p:sp>
        <p:nvSpPr>
          <p:cNvPr id="33" name="Stjerne: 8 takker 32">
            <a:extLst>
              <a:ext uri="{FF2B5EF4-FFF2-40B4-BE49-F238E27FC236}">
                <a16:creationId xmlns:a16="http://schemas.microsoft.com/office/drawing/2014/main" id="{02BD0C8B-E26B-6E43-CAC9-1C32878BCDB3}"/>
              </a:ext>
            </a:extLst>
          </p:cNvPr>
          <p:cNvSpPr/>
          <p:nvPr/>
        </p:nvSpPr>
        <p:spPr>
          <a:xfrm>
            <a:off x="5041900" y="1368916"/>
            <a:ext cx="1701800" cy="1145684"/>
          </a:xfrm>
          <a:prstGeom prst="star8">
            <a:avLst/>
          </a:prstGeom>
          <a:gradFill flip="none" rotWithShape="1">
            <a:gsLst>
              <a:gs pos="0">
                <a:srgbClr val="FFFF00"/>
              </a:gs>
              <a:gs pos="89000">
                <a:srgbClr val="FF0000"/>
              </a:gs>
              <a:gs pos="81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bg1"/>
                </a:solidFill>
              </a:rPr>
              <a:t>NEW</a:t>
            </a:r>
          </a:p>
          <a:p>
            <a:pPr algn="ctr"/>
            <a:r>
              <a:rPr lang="da-DK" sz="1400" b="1" dirty="0">
                <a:solidFill>
                  <a:schemeClr val="bg1"/>
                </a:solidFill>
              </a:rPr>
              <a:t> EVO PRE-08 CLASS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AEA9A93-A90E-A4CA-DCC6-38F4EF6C3522}"/>
              </a:ext>
            </a:extLst>
          </p:cNvPr>
          <p:cNvSpPr txBox="1"/>
          <p:nvPr/>
        </p:nvSpPr>
        <p:spPr>
          <a:xfrm>
            <a:off x="12700" y="7749683"/>
            <a:ext cx="6822916" cy="2062103"/>
          </a:xfrm>
          <a:prstGeom prst="rect">
            <a:avLst/>
          </a:prstGeom>
          <a:noFill/>
          <a:ln w="79375">
            <a:solidFill>
              <a:schemeClr val="bg1"/>
            </a:solidFill>
          </a:ln>
          <a:effectLst>
            <a:outerShdw blurRad="76200" dist="25400" dir="5400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Gate open from Friday 12/6 kl 12:00.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Registration and technical approval Friday 17:00-19:00 &amp; Saturday 7:00-8:20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Clubhouse cafeteria open Friday &amp; Saturday for burgers, sausages, fries etc. Breakfast rolls can be ordered Friday before 19:00 for Saturday morning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Overnighting only in lower car park..</a:t>
            </a:r>
          </a:p>
          <a:p>
            <a:r>
              <a:rPr lang="da-DK" sz="1600" b="1" dirty="0">
                <a:solidFill>
                  <a:srgbClr val="002060"/>
                </a:solidFill>
              </a:rPr>
              <a:t>Track </a:t>
            </a:r>
            <a:r>
              <a:rPr lang="da-DK" sz="1600" b="1" dirty="0" err="1">
                <a:solidFill>
                  <a:srgbClr val="002060"/>
                </a:solidFill>
              </a:rPr>
              <a:t>direction</a:t>
            </a:r>
            <a:r>
              <a:rPr lang="da-DK" sz="1600" b="1" dirty="0">
                <a:solidFill>
                  <a:srgbClr val="002060"/>
                </a:solidFill>
              </a:rPr>
              <a:t> GPS :  56.968700, 9.892220  / 56°58'07.3"N  9°53'32.0"E</a:t>
            </a:r>
          </a:p>
          <a:p>
            <a:r>
              <a:rPr lang="en-US" sz="1600" b="1" i="1" dirty="0"/>
              <a:t>NOTE - Only riders holding valid FIM license can start</a:t>
            </a:r>
          </a:p>
          <a:p>
            <a:r>
              <a:rPr lang="en-US" sz="1600" b="1">
                <a:solidFill>
                  <a:srgbClr val="FF0000"/>
                </a:solidFill>
              </a:rPr>
              <a:t>ENTRY -  </a:t>
            </a:r>
            <a:r>
              <a:rPr lang="en-US" sz="1600" b="1" dirty="0">
                <a:solidFill>
                  <a:srgbClr val="FF0000"/>
                </a:solidFill>
                <a:hlinkClick r:id="rId5"/>
              </a:rPr>
              <a:t>https://almk.nemtilmeld.dk/10/</a:t>
            </a:r>
            <a:r>
              <a:rPr lang="en-US" sz="1600" b="1" dirty="0">
                <a:solidFill>
                  <a:srgbClr val="FF0000"/>
                </a:solidFill>
              </a:rPr>
              <a:t>   ….. and more </a:t>
            </a:r>
            <a:r>
              <a:rPr lang="en-US" sz="1600" b="1" dirty="0" err="1">
                <a:solidFill>
                  <a:srgbClr val="FF0000"/>
                </a:solidFill>
              </a:rPr>
              <a:t>usefull</a:t>
            </a:r>
            <a:r>
              <a:rPr lang="en-US" sz="1600" b="1" dirty="0">
                <a:solidFill>
                  <a:srgbClr val="FF0000"/>
                </a:solidFill>
              </a:rPr>
              <a:t> information 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720CC70-6C6F-7CA3-31F9-D301B3C21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" y="6575834"/>
            <a:ext cx="6500496" cy="4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</TotalTime>
  <Words>113</Words>
  <Application>Microsoft Office PowerPoint</Application>
  <PresentationFormat>A4-papir (210 x 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Torben Pedersen</dc:creator>
  <cp:lastModifiedBy>Torben Pedersen</cp:lastModifiedBy>
  <cp:revision>3</cp:revision>
  <dcterms:created xsi:type="dcterms:W3CDTF">2026-04-16T21:06:59Z</dcterms:created>
  <dcterms:modified xsi:type="dcterms:W3CDTF">2026-04-17T07:49:24Z</dcterms:modified>
</cp:coreProperties>
</file>